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10"/>
  </p:notesMasterIdLst>
  <p:sldIdLst>
    <p:sldId id="259" r:id="rId2"/>
    <p:sldId id="260" r:id="rId3"/>
    <p:sldId id="256" r:id="rId4"/>
    <p:sldId id="257" r:id="rId5"/>
    <p:sldId id="258" r:id="rId6"/>
    <p:sldId id="261" r:id="rId7"/>
    <p:sldId id="262" r:id="rId8"/>
    <p:sldId id="263"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5E269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311" autoAdjust="0"/>
    <p:restoredTop sz="94660"/>
  </p:normalViewPr>
  <p:slideViewPr>
    <p:cSldViewPr snapToGrid="0" snapToObjects="1">
      <p:cViewPr varScale="1">
        <p:scale>
          <a:sx n="88" d="100"/>
          <a:sy n="88" d="100"/>
        </p:scale>
        <p:origin x="-944"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0D9F49-B67D-B94C-B927-63FB5C047CF5}" type="datetimeFigureOut">
              <a:rPr lang="en-US" smtClean="0"/>
              <a:pPr/>
              <a:t>2/27/11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74909A-8D3A-A246-867E-E870AB69113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174909A-8D3A-A246-867E-E870AB691138}" type="slidenum">
              <a:rPr lang="en-US" smtClean="0"/>
              <a:pPr/>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27094"/>
            <a:ext cx="7772400" cy="1470025"/>
          </a:xfrm>
        </p:spPr>
        <p:txBody>
          <a:bodyPr anchor="b" anchorCtr="0"/>
          <a:lstStyle>
            <a:lvl1pPr>
              <a:defRPr sz="5400">
                <a:gradFill>
                  <a:gsLst>
                    <a:gs pos="0">
                      <a:schemeClr val="tx2"/>
                    </a:gs>
                    <a:gs pos="100000">
                      <a:schemeClr val="tx2">
                        <a:lumMod val="75000"/>
                      </a:schemeClr>
                    </a:gs>
                  </a:gsLst>
                  <a:lin ang="5400000" scaled="0"/>
                </a:gradFill>
                <a:effectLst>
                  <a:outerShdw blurRad="50800" dist="25400" dir="5400000" algn="t" rotWithShape="0">
                    <a:prstClr val="black">
                      <a:alpha val="40000"/>
                    </a:prst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685801" y="3810000"/>
            <a:ext cx="7770812" cy="1752600"/>
          </a:xfrm>
        </p:spPr>
        <p:txBody>
          <a:bodyPr>
            <a:normAutofit/>
          </a:bodyPr>
          <a:lstStyle>
            <a:lvl1pPr marL="0" indent="0" algn="ctr">
              <a:spcBef>
                <a:spcPts val="300"/>
              </a:spcBef>
              <a:buNone/>
              <a:defRPr sz="1600">
                <a:gradFill>
                  <a:gsLst>
                    <a:gs pos="0">
                      <a:schemeClr val="tx2"/>
                    </a:gs>
                    <a:gs pos="100000">
                      <a:schemeClr val="tx2">
                        <a:lumMod val="75000"/>
                      </a:schemeClr>
                    </a:gs>
                  </a:gsLst>
                  <a:lin ang="5400000" scaled="0"/>
                </a:gradFill>
                <a:effectLst>
                  <a:outerShdw blurRad="50800" dist="38100" dir="5400000" algn="t"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CF153D04-67DD-714E-8804-2647126161D4}" type="datetimeFigureOut">
              <a:rPr lang="en-US" smtClean="0"/>
              <a:pPr/>
              <a:t>2/27/11</a:t>
            </a:fld>
            <a:endParaRPr lang="en-US"/>
          </a:p>
        </p:txBody>
      </p:sp>
      <p:sp>
        <p:nvSpPr>
          <p:cNvPr id="5" name="Footer Placeholder 4"/>
          <p:cNvSpPr>
            <a:spLocks noGrp="1"/>
          </p:cNvSpPr>
          <p:nvPr>
            <p:ph type="ftr" sz="quarter" idx="11"/>
          </p:nvPr>
        </p:nvSpPr>
        <p:spPr/>
        <p:txBody>
          <a:bodyPr/>
          <a:lstStyle/>
          <a:p>
            <a:endParaRPr lang="en-US"/>
          </a:p>
        </p:txBody>
      </p:sp>
      <p:pic>
        <p:nvPicPr>
          <p:cNvPr id="7" name="Picture 6" descr="CoverGlyph.png"/>
          <p:cNvPicPr>
            <a:picLocks noChangeAspect="1"/>
          </p:cNvPicPr>
          <p:nvPr/>
        </p:nvPicPr>
        <p:blipFill>
          <a:blip r:embed="rId2"/>
          <a:stretch>
            <a:fillRect/>
          </a:stretch>
        </p:blipFill>
        <p:spPr>
          <a:xfrm>
            <a:off x="4010025" y="3048000"/>
            <a:ext cx="1123950" cy="7715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3738282"/>
            <a:ext cx="7770813" cy="1048870"/>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2286000" y="457200"/>
            <a:ext cx="4572000" cy="3173506"/>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685800" y="5181600"/>
            <a:ext cx="7770813" cy="685800"/>
          </a:xfrm>
        </p:spPr>
        <p:txBody>
          <a:bodyPr vert="horz" lIns="91440" tIns="45720" rIns="91440" bIns="45720" rtlCol="0">
            <a:normAutofit/>
          </a:bodyPr>
          <a:lstStyle>
            <a:lvl1pPr marL="0" indent="0" algn="ctr">
              <a:spcBef>
                <a:spcPts val="300"/>
              </a:spcBef>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CF153D04-67DD-714E-8804-2647126161D4}" type="datetimeFigureOut">
              <a:rPr lang="en-US" smtClean="0"/>
              <a:pPr/>
              <a:t>2/27/11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D0CF75-4417-7848-B723-614B7C7AEB4D}" type="slidenum">
              <a:rPr lang="en-US" smtClean="0"/>
              <a:pPr/>
              <a:t>‹#›</a:t>
            </a:fld>
            <a:endParaRPr lang="en-US"/>
          </a:p>
        </p:txBody>
      </p:sp>
      <p:pic>
        <p:nvPicPr>
          <p:cNvPr id="11" name="Picture 2" descr="HR-Glyph-R3.png"/>
          <p:cNvPicPr>
            <a:picLocks noChangeAspect="1" noChangeArrowheads="1"/>
          </p:cNvPicPr>
          <p:nvPr/>
        </p:nvPicPr>
        <p:blipFill>
          <a:blip r:embed="rId2" cstate="print"/>
          <a:srcRect/>
          <a:stretch>
            <a:fillRect/>
          </a:stretch>
        </p:blipFill>
        <p:spPr bwMode="auto">
          <a:xfrm>
            <a:off x="3749040" y="4890247"/>
            <a:ext cx="1645920" cy="170411"/>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CF153D04-67DD-714E-8804-2647126161D4}" type="datetimeFigureOut">
              <a:rPr lang="en-US" smtClean="0"/>
              <a:pPr/>
              <a:t>2/27/11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D0CF75-4417-7848-B723-614B7C7AEB4D}" type="slidenum">
              <a:rPr lang="en-US" smtClean="0"/>
              <a:pPr/>
              <a:t>‹#›</a:t>
            </a:fld>
            <a:endParaRPr lang="en-US"/>
          </a:p>
        </p:txBody>
      </p:sp>
      <p:pic>
        <p:nvPicPr>
          <p:cNvPr id="10"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537882"/>
            <a:ext cx="1524000" cy="5325036"/>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85800" y="537882"/>
            <a:ext cx="5889812" cy="53250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CF153D04-67DD-714E-8804-2647126161D4}" type="datetimeFigureOut">
              <a:rPr lang="en-US" smtClean="0"/>
              <a:pPr/>
              <a:t>2/27/11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D0CF75-4417-7848-B723-614B7C7AEB4D}" type="slidenum">
              <a:rPr lang="en-US" smtClean="0"/>
              <a:pPr/>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rot="5400000">
            <a:off x="6052928" y="3115195"/>
            <a:ext cx="1645920" cy="170411"/>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CF153D04-67DD-714E-8804-2647126161D4}" type="datetimeFigureOut">
              <a:rPr lang="en-US" smtClean="0"/>
              <a:pPr/>
              <a:t>2/27/11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D0CF75-4417-7848-B723-614B7C7AEB4D}" type="slidenum">
              <a:rPr lang="en-US" smtClean="0"/>
              <a:pPr/>
              <a:t>‹#›</a:t>
            </a:fld>
            <a:endParaRPr lang="en-US"/>
          </a:p>
        </p:txBody>
      </p:sp>
      <p:pic>
        <p:nvPicPr>
          <p:cNvPr id="8"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626440"/>
            <a:ext cx="7770813" cy="1472184"/>
          </a:xfrm>
        </p:spPr>
        <p:txBody>
          <a:bodyPr anchor="b" anchorCtr="0"/>
          <a:lstStyle>
            <a:lvl1pPr algn="ctr">
              <a:defRPr sz="5400" b="0" i="0" cap="none" baseline="0"/>
            </a:lvl1pPr>
          </a:lstStyle>
          <a:p>
            <a:r>
              <a:rPr lang="en-US" smtClean="0"/>
              <a:t>Click to edit Master title style</a:t>
            </a:r>
            <a:endParaRPr/>
          </a:p>
        </p:txBody>
      </p:sp>
      <p:sp>
        <p:nvSpPr>
          <p:cNvPr id="3" name="Text Placeholder 2"/>
          <p:cNvSpPr>
            <a:spLocks noGrp="1"/>
          </p:cNvSpPr>
          <p:nvPr>
            <p:ph type="body" idx="1"/>
          </p:nvPr>
        </p:nvSpPr>
        <p:spPr>
          <a:xfrm>
            <a:off x="685800" y="3813048"/>
            <a:ext cx="7770813" cy="1755648"/>
          </a:xfrm>
        </p:spPr>
        <p:txBody>
          <a:bodyPr anchor="t" anchorCtr="0">
            <a:normAutofit/>
          </a:bodyPr>
          <a:lstStyle>
            <a:lvl1pPr marL="0" indent="0" algn="ctr">
              <a:spcBef>
                <a:spcPts val="30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F153D04-67DD-714E-8804-2647126161D4}" type="datetimeFigureOut">
              <a:rPr lang="en-US" smtClean="0"/>
              <a:pPr/>
              <a:t>2/27/11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D0CF75-4417-7848-B723-614B7C7AEB4D}" type="slidenum">
              <a:rPr lang="en-US" smtClean="0"/>
              <a:pPr/>
              <a:t>‹#›</a:t>
            </a:fld>
            <a:endParaRPr lang="en-US"/>
          </a:p>
        </p:txBody>
      </p:sp>
      <p:pic>
        <p:nvPicPr>
          <p:cNvPr id="7" name="Picture 6" descr="Glyph-SectionHeader.png"/>
          <p:cNvPicPr>
            <a:picLocks noChangeAspect="1"/>
          </p:cNvPicPr>
          <p:nvPr/>
        </p:nvPicPr>
        <p:blipFill>
          <a:blip r:embed="rId2"/>
          <a:stretch>
            <a:fillRect/>
          </a:stretch>
        </p:blipFill>
        <p:spPr>
          <a:xfrm>
            <a:off x="4038600" y="3174066"/>
            <a:ext cx="1066800" cy="5905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85800" y="2209801"/>
            <a:ext cx="3657600" cy="36576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800600" y="2209801"/>
            <a:ext cx="3657600" cy="36576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CF153D04-67DD-714E-8804-2647126161D4}" type="datetimeFigureOut">
              <a:rPr lang="en-US" smtClean="0"/>
              <a:pPr/>
              <a:t>2/27/11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D0CF75-4417-7848-B723-614B7C7AEB4D}" type="slidenum">
              <a:rPr lang="en-US" smtClean="0"/>
              <a:pPr/>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85800" y="2027238"/>
            <a:ext cx="3657600" cy="639762"/>
          </a:xfrm>
        </p:spPr>
        <p:txBody>
          <a:bodyPr anchor="ctr" anchorCtr="0"/>
          <a:lstStyle>
            <a:lvl1pPr marL="0" indent="0" algn="ctr">
              <a:spcBef>
                <a:spcPts val="300"/>
              </a:spcBef>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819400"/>
            <a:ext cx="3657600" cy="3048000"/>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800600" y="2027238"/>
            <a:ext cx="3657600" cy="639762"/>
          </a:xfrm>
        </p:spPr>
        <p:txBody>
          <a:bodyPr anchor="ctr" anchorCtr="0"/>
          <a:lstStyle>
            <a:lvl1pPr marL="0" indent="0" algn="ctr">
              <a:spcBef>
                <a:spcPts val="300"/>
              </a:spcBef>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00600" y="2819400"/>
            <a:ext cx="3657600" cy="3048000"/>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CF153D04-67DD-714E-8804-2647126161D4}" type="datetimeFigureOut">
              <a:rPr lang="en-US" smtClean="0"/>
              <a:pPr/>
              <a:t>2/27/11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D0CF75-4417-7848-B723-614B7C7AEB4D}" type="slidenum">
              <a:rPr lang="en-US" smtClean="0"/>
              <a:pPr/>
              <a:t>‹#›</a:t>
            </a:fld>
            <a:endParaRPr lang="en-US"/>
          </a:p>
        </p:txBody>
      </p:sp>
      <p:pic>
        <p:nvPicPr>
          <p:cNvPr id="11"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CF153D04-67DD-714E-8804-2647126161D4}" type="datetimeFigureOut">
              <a:rPr lang="en-US" smtClean="0"/>
              <a:pPr/>
              <a:t>2/27/11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D0CF75-4417-7848-B723-614B7C7AEB4D}" type="slidenum">
              <a:rPr lang="en-US" smtClean="0"/>
              <a:pPr/>
              <a:t>‹#›</a:t>
            </a:fld>
            <a:endParaRPr lang="en-US"/>
          </a:p>
        </p:txBody>
      </p:sp>
      <p:pic>
        <p:nvPicPr>
          <p:cNvPr id="8"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153D04-67DD-714E-8804-2647126161D4}" type="datetimeFigureOut">
              <a:rPr lang="en-US" smtClean="0"/>
              <a:pPr/>
              <a:t>2/27/11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D0CF75-4417-7848-B723-614B7C7AEB4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906" y="914400"/>
            <a:ext cx="3657600" cy="1162050"/>
          </a:xfrm>
        </p:spPr>
        <p:txBody>
          <a:bodyPr anchor="b"/>
          <a:lstStyle>
            <a:lvl1pPr algn="ctr">
              <a:defRPr sz="3800" b="0"/>
            </a:lvl1pPr>
          </a:lstStyle>
          <a:p>
            <a:r>
              <a:rPr lang="en-US" smtClean="0"/>
              <a:t>Click to edit Master title style</a:t>
            </a:r>
            <a:endParaRPr/>
          </a:p>
        </p:txBody>
      </p:sp>
      <p:sp>
        <p:nvSpPr>
          <p:cNvPr id="3" name="Content Placeholder 2"/>
          <p:cNvSpPr>
            <a:spLocks noGrp="1"/>
          </p:cNvSpPr>
          <p:nvPr>
            <p:ph idx="1"/>
          </p:nvPr>
        </p:nvSpPr>
        <p:spPr>
          <a:xfrm>
            <a:off x="4796118" y="457199"/>
            <a:ext cx="3657600" cy="5410201"/>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58906" y="2590799"/>
            <a:ext cx="3657600" cy="2895601"/>
          </a:xfrm>
        </p:spPr>
        <p:txBody>
          <a:bodyPr>
            <a:normAutofit/>
          </a:bodyPr>
          <a:lstStyle>
            <a:lvl1pPr marL="0" indent="0" algn="ctr">
              <a:lnSpc>
                <a:spcPct val="110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153D04-67DD-714E-8804-2647126161D4}" type="datetimeFigureOut">
              <a:rPr lang="en-US" smtClean="0"/>
              <a:pPr/>
              <a:t>2/27/11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D0CF75-4417-7848-B723-614B7C7AEB4D}" type="slidenum">
              <a:rPr lang="en-US" smtClean="0"/>
              <a:pPr/>
              <a:t>‹#›</a:t>
            </a:fld>
            <a:endParaRPr lang="en-US"/>
          </a:p>
        </p:txBody>
      </p:sp>
      <p:pic>
        <p:nvPicPr>
          <p:cNvPr id="10" name="Picture 2" descr="HR-Glyph-R3.png"/>
          <p:cNvPicPr>
            <a:picLocks noChangeAspect="1" noChangeArrowheads="1"/>
          </p:cNvPicPr>
          <p:nvPr/>
        </p:nvPicPr>
        <p:blipFill>
          <a:blip r:embed="rId2" cstate="print"/>
          <a:srcRect/>
          <a:stretch>
            <a:fillRect/>
          </a:stretch>
        </p:blipFill>
        <p:spPr bwMode="auto">
          <a:xfrm>
            <a:off x="1664746" y="2286000"/>
            <a:ext cx="1645920" cy="170411"/>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99013" y="914400"/>
            <a:ext cx="3657600" cy="1161288"/>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58906" y="457200"/>
            <a:ext cx="3657600" cy="5413248"/>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799013" y="2587752"/>
            <a:ext cx="3657600" cy="2898648"/>
          </a:xfrm>
        </p:spPr>
        <p:txBody>
          <a:bodyPr vert="horz" lIns="91440" tIns="45720" rIns="91440" bIns="45720" rtlCol="0">
            <a:normAutofit/>
          </a:bodyPr>
          <a:lstStyle>
            <a:lvl1pPr marL="0" indent="0" algn="ctr">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CF153D04-67DD-714E-8804-2647126161D4}" type="datetimeFigureOut">
              <a:rPr lang="en-US" smtClean="0"/>
              <a:pPr/>
              <a:t>2/27/11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D0CF75-4417-7848-B723-614B7C7AEB4D}" type="slidenum">
              <a:rPr lang="en-US" smtClean="0"/>
              <a:pPr/>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a:off x="5804853" y="2286000"/>
            <a:ext cx="1645920" cy="170411"/>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305300" y="6289115"/>
            <a:ext cx="533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FD0CF75-4417-7848-B723-614B7C7AEB4D}" type="slidenum">
              <a:rPr lang="en-US" smtClean="0"/>
              <a:pPr/>
              <a:t>‹#›</a:t>
            </a:fld>
            <a:endParaRPr lang="en-US"/>
          </a:p>
        </p:txBody>
      </p:sp>
      <p:sp>
        <p:nvSpPr>
          <p:cNvPr id="2" name="Title Placeholder 1"/>
          <p:cNvSpPr>
            <a:spLocks noGrp="1"/>
          </p:cNvSpPr>
          <p:nvPr>
            <p:ph type="title"/>
          </p:nvPr>
        </p:nvSpPr>
        <p:spPr>
          <a:xfrm>
            <a:off x="685800" y="67236"/>
            <a:ext cx="7770813" cy="1371600"/>
          </a:xfrm>
          <a:prstGeom prst="rect">
            <a:avLst/>
          </a:prstGeom>
          <a:effectLst/>
        </p:spPr>
        <p:txBody>
          <a:bodyPr vert="horz" lIns="91440" tIns="45720" rIns="91440" bIns="45720" rtlCol="0" anchor="ctr" anchorCtr="0">
            <a:noAutofit/>
          </a:bodyPr>
          <a:lstStyle/>
          <a:p>
            <a:r>
              <a:rPr lang="en-US" smtClean="0"/>
              <a:t>Click to edit Master title style</a:t>
            </a:r>
            <a:endParaRPr/>
          </a:p>
        </p:txBody>
      </p:sp>
      <p:sp>
        <p:nvSpPr>
          <p:cNvPr id="3" name="Text Placeholder 2"/>
          <p:cNvSpPr>
            <a:spLocks noGrp="1"/>
          </p:cNvSpPr>
          <p:nvPr>
            <p:ph type="body" idx="1"/>
          </p:nvPr>
        </p:nvSpPr>
        <p:spPr>
          <a:xfrm>
            <a:off x="685800" y="2209800"/>
            <a:ext cx="7770813" cy="3657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400800" y="6289115"/>
            <a:ext cx="237564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153D04-67DD-714E-8804-2647126161D4}" type="datetimeFigureOut">
              <a:rPr lang="en-US" smtClean="0"/>
              <a:pPr/>
              <a:t>2/27/11</a:t>
            </a:fld>
            <a:endParaRPr lang="en-US"/>
          </a:p>
        </p:txBody>
      </p:sp>
      <p:sp>
        <p:nvSpPr>
          <p:cNvPr id="5" name="Footer Placeholder 4"/>
          <p:cNvSpPr>
            <a:spLocks noGrp="1"/>
          </p:cNvSpPr>
          <p:nvPr>
            <p:ph type="ftr" sz="quarter" idx="3"/>
          </p:nvPr>
        </p:nvSpPr>
        <p:spPr>
          <a:xfrm>
            <a:off x="349624" y="6289115"/>
            <a:ext cx="315557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5000" kern="1200">
          <a:solidFill>
            <a:schemeClr val="tx2"/>
          </a:solidFill>
          <a:effectLst>
            <a:outerShdw blurRad="38100" dist="12700" algn="l" rotWithShape="0">
              <a:prstClr val="black">
                <a:alpha val="40000"/>
              </a:prstClr>
            </a:outerShdw>
          </a:effectLst>
          <a:latin typeface="+mj-lt"/>
          <a:ea typeface="+mj-ea"/>
          <a:cs typeface="+mj-cs"/>
        </a:defRPr>
      </a:lvl1pPr>
    </p:titleStyle>
    <p:bodyStyle>
      <a:lvl1pPr marL="457200" indent="-457200" algn="l" defTabSz="914400" rtl="0" eaLnBrk="1" latinLnBrk="0" hangingPunct="1">
        <a:spcBef>
          <a:spcPts val="2000"/>
        </a:spcBef>
        <a:buClr>
          <a:schemeClr val="accent3"/>
        </a:buClr>
        <a:buFont typeface="Wingdings" pitchFamily="2" charset="2"/>
        <a:buChar char=""/>
        <a:defRPr sz="2400" kern="1200">
          <a:solidFill>
            <a:schemeClr val="tx2"/>
          </a:solidFill>
          <a:latin typeface="+mn-lt"/>
          <a:ea typeface="+mn-ea"/>
          <a:cs typeface="+mn-cs"/>
        </a:defRPr>
      </a:lvl1pPr>
      <a:lvl2pPr marL="914400" indent="-457200" algn="l" defTabSz="914400" rtl="0" eaLnBrk="1" latinLnBrk="0" hangingPunct="1">
        <a:spcBef>
          <a:spcPts val="600"/>
        </a:spcBef>
        <a:buClr>
          <a:schemeClr val="accent3">
            <a:lumMod val="50000"/>
          </a:schemeClr>
        </a:buClr>
        <a:buFont typeface="Wingdings" pitchFamily="2" charset="2"/>
        <a:buChar char=""/>
        <a:defRPr sz="2200" kern="1200">
          <a:solidFill>
            <a:schemeClr val="tx2"/>
          </a:solidFill>
          <a:latin typeface="+mn-lt"/>
          <a:ea typeface="+mn-ea"/>
          <a:cs typeface="+mn-cs"/>
        </a:defRPr>
      </a:lvl2pPr>
      <a:lvl3pPr marL="1371600" indent="-457200" algn="l" defTabSz="914400" rtl="0" eaLnBrk="1" latinLnBrk="0" hangingPunct="1">
        <a:spcBef>
          <a:spcPts val="600"/>
        </a:spcBef>
        <a:buClr>
          <a:schemeClr val="accent3"/>
        </a:buClr>
        <a:buFont typeface="Wingdings" pitchFamily="2" charset="2"/>
        <a:buChar char=""/>
        <a:defRPr sz="2000" kern="1200">
          <a:solidFill>
            <a:schemeClr val="tx2"/>
          </a:solidFill>
          <a:latin typeface="+mn-lt"/>
          <a:ea typeface="+mn-ea"/>
          <a:cs typeface="+mn-cs"/>
        </a:defRPr>
      </a:lvl3pPr>
      <a:lvl4pPr marL="1828800" indent="-457200" algn="l" defTabSz="914400" rtl="0" eaLnBrk="1" latinLnBrk="0" hangingPunct="1">
        <a:spcBef>
          <a:spcPts val="600"/>
        </a:spcBef>
        <a:buClr>
          <a:schemeClr val="accent3">
            <a:lumMod val="50000"/>
          </a:schemeClr>
        </a:buClr>
        <a:buFont typeface="Wingdings" pitchFamily="2" charset="2"/>
        <a:buChar char=""/>
        <a:defRPr sz="1800" kern="1200">
          <a:solidFill>
            <a:schemeClr val="tx2"/>
          </a:solidFill>
          <a:latin typeface="+mn-lt"/>
          <a:ea typeface="+mn-ea"/>
          <a:cs typeface="+mn-cs"/>
        </a:defRPr>
      </a:lvl4pPr>
      <a:lvl5pPr marL="2286000" indent="-457200" algn="l" defTabSz="914400" rtl="0" eaLnBrk="1" latinLnBrk="0" hangingPunct="1">
        <a:spcBef>
          <a:spcPts val="600"/>
        </a:spcBef>
        <a:buClr>
          <a:schemeClr val="accent3"/>
        </a:buClr>
        <a:buFont typeface="Wingdings" pitchFamily="2" charset="2"/>
        <a:buChar char=""/>
        <a:defRPr sz="18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1" Type="http://schemas.openxmlformats.org/officeDocument/2006/relationships/slideLayout" Target="../slideLayouts/slideLayout6.xml"/><Relationship Id="rId2"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5" Type="http://schemas.openxmlformats.org/officeDocument/2006/relationships/image" Target="../media/image20.jpeg"/><Relationship Id="rId1" Type="http://schemas.openxmlformats.org/officeDocument/2006/relationships/slideLayout" Target="../slideLayouts/slideLayout6.xml"/><Relationship Id="rId2"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Illyria (Il.)</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Flag</a:t>
            </a:r>
            <a:endParaRPr lang="en-US" dirty="0"/>
          </a:p>
        </p:txBody>
      </p:sp>
      <p:pic>
        <p:nvPicPr>
          <p:cNvPr id="4" name="Content Placeholder 3" descr="Slide1.jpg"/>
          <p:cNvPicPr>
            <a:picLocks noGrp="1" noChangeAspect="1"/>
          </p:cNvPicPr>
          <p:nvPr>
            <p:ph idx="1"/>
          </p:nvPr>
        </p:nvPicPr>
        <p:blipFill>
          <a:blip r:embed="rId2"/>
          <a:srcRect l="-29671" r="-29671"/>
          <a:stretch>
            <a:fillRect/>
          </a:stretch>
        </p:blipFill>
        <p:spPr>
          <a:xfrm>
            <a:off x="-756372" y="1438836"/>
            <a:ext cx="10627252" cy="5002081"/>
          </a:xfr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rcRect l="2799" t="54908" r="32858" b="7197"/>
          <a:stretch>
            <a:fillRect/>
          </a:stretch>
        </p:blipFill>
        <p:spPr>
          <a:xfrm>
            <a:off x="0" y="0"/>
            <a:ext cx="9144000" cy="6858000"/>
          </a:xfrm>
          <a:prstGeom prst="rect">
            <a:avLst/>
          </a:prstGeom>
          <a:solidFill>
            <a:srgbClr val="5E2693"/>
          </a:solidFill>
          <a:ln>
            <a:solidFill>
              <a:srgbClr val="5E2693"/>
            </a:solidFill>
          </a:ln>
        </p:spPr>
      </p:pic>
      <p:sp>
        <p:nvSpPr>
          <p:cNvPr id="7" name="Freeform 6"/>
          <p:cNvSpPr/>
          <p:nvPr/>
        </p:nvSpPr>
        <p:spPr>
          <a:xfrm>
            <a:off x="2849343" y="2916734"/>
            <a:ext cx="1927400" cy="1960707"/>
          </a:xfrm>
          <a:custGeom>
            <a:avLst/>
            <a:gdLst>
              <a:gd name="connsiteX0" fmla="*/ 51338 w 1927400"/>
              <a:gd name="connsiteY0" fmla="*/ 445526 h 1960707"/>
              <a:gd name="connsiteX1" fmla="*/ 137925 w 1927400"/>
              <a:gd name="connsiteY1" fmla="*/ 459956 h 1960707"/>
              <a:gd name="connsiteX2" fmla="*/ 166788 w 1927400"/>
              <a:gd name="connsiteY2" fmla="*/ 488817 h 1960707"/>
              <a:gd name="connsiteX3" fmla="*/ 253375 w 1927400"/>
              <a:gd name="connsiteY3" fmla="*/ 517677 h 1960707"/>
              <a:gd name="connsiteX4" fmla="*/ 354394 w 1927400"/>
              <a:gd name="connsiteY4" fmla="*/ 503247 h 1960707"/>
              <a:gd name="connsiteX5" fmla="*/ 412119 w 1927400"/>
              <a:gd name="connsiteY5" fmla="*/ 431096 h 1960707"/>
              <a:gd name="connsiteX6" fmla="*/ 469844 w 1927400"/>
              <a:gd name="connsiteY6" fmla="*/ 257932 h 1960707"/>
              <a:gd name="connsiteX7" fmla="*/ 484275 w 1927400"/>
              <a:gd name="connsiteY7" fmla="*/ 214641 h 1960707"/>
              <a:gd name="connsiteX8" fmla="*/ 513138 w 1927400"/>
              <a:gd name="connsiteY8" fmla="*/ 171350 h 1960707"/>
              <a:gd name="connsiteX9" fmla="*/ 527569 w 1927400"/>
              <a:gd name="connsiteY9" fmla="*/ 70338 h 1960707"/>
              <a:gd name="connsiteX10" fmla="*/ 715175 w 1927400"/>
              <a:gd name="connsiteY10" fmla="*/ 55908 h 1960707"/>
              <a:gd name="connsiteX11" fmla="*/ 772900 w 1927400"/>
              <a:gd name="connsiteY11" fmla="*/ 128059 h 1960707"/>
              <a:gd name="connsiteX12" fmla="*/ 787332 w 1927400"/>
              <a:gd name="connsiteY12" fmla="*/ 214641 h 1960707"/>
              <a:gd name="connsiteX13" fmla="*/ 888350 w 1927400"/>
              <a:gd name="connsiteY13" fmla="*/ 373374 h 1960707"/>
              <a:gd name="connsiteX14" fmla="*/ 946075 w 1927400"/>
              <a:gd name="connsiteY14" fmla="*/ 387805 h 1960707"/>
              <a:gd name="connsiteX15" fmla="*/ 1061525 w 1927400"/>
              <a:gd name="connsiteY15" fmla="*/ 373374 h 1960707"/>
              <a:gd name="connsiteX16" fmla="*/ 1075957 w 1927400"/>
              <a:gd name="connsiteY16" fmla="*/ 330083 h 1960707"/>
              <a:gd name="connsiteX17" fmla="*/ 1162544 w 1927400"/>
              <a:gd name="connsiteY17" fmla="*/ 315653 h 1960707"/>
              <a:gd name="connsiteX18" fmla="*/ 1263563 w 1927400"/>
              <a:gd name="connsiteY18" fmla="*/ 330083 h 1960707"/>
              <a:gd name="connsiteX19" fmla="*/ 1277994 w 1927400"/>
              <a:gd name="connsiteY19" fmla="*/ 373374 h 1960707"/>
              <a:gd name="connsiteX20" fmla="*/ 1321288 w 1927400"/>
              <a:gd name="connsiteY20" fmla="*/ 387805 h 1960707"/>
              <a:gd name="connsiteX21" fmla="*/ 1364582 w 1927400"/>
              <a:gd name="connsiteY21" fmla="*/ 416665 h 1960707"/>
              <a:gd name="connsiteX22" fmla="*/ 1379013 w 1927400"/>
              <a:gd name="connsiteY22" fmla="*/ 459956 h 1960707"/>
              <a:gd name="connsiteX23" fmla="*/ 1465600 w 1927400"/>
              <a:gd name="connsiteY23" fmla="*/ 503247 h 1960707"/>
              <a:gd name="connsiteX24" fmla="*/ 1523325 w 1927400"/>
              <a:gd name="connsiteY24" fmla="*/ 517677 h 1960707"/>
              <a:gd name="connsiteX25" fmla="*/ 1566619 w 1927400"/>
              <a:gd name="connsiteY25" fmla="*/ 532108 h 1960707"/>
              <a:gd name="connsiteX26" fmla="*/ 1682069 w 1927400"/>
              <a:gd name="connsiteY26" fmla="*/ 560968 h 1960707"/>
              <a:gd name="connsiteX27" fmla="*/ 1696500 w 1927400"/>
              <a:gd name="connsiteY27" fmla="*/ 719702 h 1960707"/>
              <a:gd name="connsiteX28" fmla="*/ 1739794 w 1927400"/>
              <a:gd name="connsiteY28" fmla="*/ 734132 h 1960707"/>
              <a:gd name="connsiteX29" fmla="*/ 1811950 w 1927400"/>
              <a:gd name="connsiteY29" fmla="*/ 791853 h 1960707"/>
              <a:gd name="connsiteX30" fmla="*/ 1869675 w 1927400"/>
              <a:gd name="connsiteY30" fmla="*/ 1138180 h 1960707"/>
              <a:gd name="connsiteX31" fmla="*/ 1898538 w 1927400"/>
              <a:gd name="connsiteY31" fmla="*/ 1167041 h 1960707"/>
              <a:gd name="connsiteX32" fmla="*/ 1927400 w 1927400"/>
              <a:gd name="connsiteY32" fmla="*/ 1210332 h 1960707"/>
              <a:gd name="connsiteX33" fmla="*/ 1898538 w 1927400"/>
              <a:gd name="connsiteY33" fmla="*/ 1311344 h 1960707"/>
              <a:gd name="connsiteX34" fmla="*/ 1869675 w 1927400"/>
              <a:gd name="connsiteY34" fmla="*/ 1340204 h 1960707"/>
              <a:gd name="connsiteX35" fmla="*/ 1811950 w 1927400"/>
              <a:gd name="connsiteY35" fmla="*/ 1455647 h 1960707"/>
              <a:gd name="connsiteX36" fmla="*/ 1768657 w 1927400"/>
              <a:gd name="connsiteY36" fmla="*/ 1484507 h 1960707"/>
              <a:gd name="connsiteX37" fmla="*/ 1710932 w 1927400"/>
              <a:gd name="connsiteY37" fmla="*/ 1498938 h 1960707"/>
              <a:gd name="connsiteX38" fmla="*/ 1624344 w 1927400"/>
              <a:gd name="connsiteY38" fmla="*/ 1556659 h 1960707"/>
              <a:gd name="connsiteX39" fmla="*/ 1537757 w 1927400"/>
              <a:gd name="connsiteY39" fmla="*/ 1585520 h 1960707"/>
              <a:gd name="connsiteX40" fmla="*/ 1292425 w 1927400"/>
              <a:gd name="connsiteY40" fmla="*/ 1614380 h 1960707"/>
              <a:gd name="connsiteX41" fmla="*/ 1249132 w 1927400"/>
              <a:gd name="connsiteY41" fmla="*/ 1628810 h 1960707"/>
              <a:gd name="connsiteX42" fmla="*/ 1061525 w 1927400"/>
              <a:gd name="connsiteY42" fmla="*/ 1657671 h 1960707"/>
              <a:gd name="connsiteX43" fmla="*/ 1018232 w 1927400"/>
              <a:gd name="connsiteY43" fmla="*/ 1888556 h 1960707"/>
              <a:gd name="connsiteX44" fmla="*/ 989369 w 1927400"/>
              <a:gd name="connsiteY44" fmla="*/ 1917416 h 1960707"/>
              <a:gd name="connsiteX45" fmla="*/ 902782 w 1927400"/>
              <a:gd name="connsiteY45" fmla="*/ 1960707 h 1960707"/>
              <a:gd name="connsiteX46" fmla="*/ 787332 w 1927400"/>
              <a:gd name="connsiteY46" fmla="*/ 1946277 h 1960707"/>
              <a:gd name="connsiteX47" fmla="*/ 729607 w 1927400"/>
              <a:gd name="connsiteY47" fmla="*/ 1874126 h 1960707"/>
              <a:gd name="connsiteX48" fmla="*/ 700744 w 1927400"/>
              <a:gd name="connsiteY48" fmla="*/ 1787544 h 1960707"/>
              <a:gd name="connsiteX49" fmla="*/ 643019 w 1927400"/>
              <a:gd name="connsiteY49" fmla="*/ 1628810 h 1960707"/>
              <a:gd name="connsiteX50" fmla="*/ 599725 w 1927400"/>
              <a:gd name="connsiteY50" fmla="*/ 1599950 h 1960707"/>
              <a:gd name="connsiteX51" fmla="*/ 570863 w 1927400"/>
              <a:gd name="connsiteY51" fmla="*/ 1556659 h 1960707"/>
              <a:gd name="connsiteX52" fmla="*/ 527569 w 1927400"/>
              <a:gd name="connsiteY52" fmla="*/ 1527798 h 1960707"/>
              <a:gd name="connsiteX53" fmla="*/ 368825 w 1927400"/>
              <a:gd name="connsiteY53" fmla="*/ 1311344 h 1960707"/>
              <a:gd name="connsiteX54" fmla="*/ 354394 w 1927400"/>
              <a:gd name="connsiteY54" fmla="*/ 1268053 h 1960707"/>
              <a:gd name="connsiteX55" fmla="*/ 397688 w 1927400"/>
              <a:gd name="connsiteY55" fmla="*/ 1037168 h 1960707"/>
              <a:gd name="connsiteX56" fmla="*/ 412119 w 1927400"/>
              <a:gd name="connsiteY56" fmla="*/ 993877 h 1960707"/>
              <a:gd name="connsiteX57" fmla="*/ 426550 w 1927400"/>
              <a:gd name="connsiteY57" fmla="*/ 950586 h 1960707"/>
              <a:gd name="connsiteX58" fmla="*/ 412119 w 1927400"/>
              <a:gd name="connsiteY58" fmla="*/ 907295 h 1960707"/>
              <a:gd name="connsiteX59" fmla="*/ 325532 w 1927400"/>
              <a:gd name="connsiteY59" fmla="*/ 864005 h 1960707"/>
              <a:gd name="connsiteX60" fmla="*/ 224513 w 1927400"/>
              <a:gd name="connsiteY60" fmla="*/ 806283 h 1960707"/>
              <a:gd name="connsiteX61" fmla="*/ 181219 w 1927400"/>
              <a:gd name="connsiteY61" fmla="*/ 791853 h 1960707"/>
              <a:gd name="connsiteX62" fmla="*/ 80200 w 1927400"/>
              <a:gd name="connsiteY62" fmla="*/ 459956 h 1960707"/>
              <a:gd name="connsiteX63" fmla="*/ 36907 w 1927400"/>
              <a:gd name="connsiteY63" fmla="*/ 431096 h 1960707"/>
              <a:gd name="connsiteX64" fmla="*/ 8044 w 1927400"/>
              <a:gd name="connsiteY64" fmla="*/ 387805 h 196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927400" h="1960707">
                <a:moveTo>
                  <a:pt x="51338" y="445526"/>
                </a:moveTo>
                <a:cubicBezTo>
                  <a:pt x="80200" y="450336"/>
                  <a:pt x="110527" y="449683"/>
                  <a:pt x="137925" y="459956"/>
                </a:cubicBezTo>
                <a:cubicBezTo>
                  <a:pt x="150664" y="464733"/>
                  <a:pt x="154619" y="482733"/>
                  <a:pt x="166788" y="488817"/>
                </a:cubicBezTo>
                <a:cubicBezTo>
                  <a:pt x="194000" y="502422"/>
                  <a:pt x="253375" y="517677"/>
                  <a:pt x="253375" y="517677"/>
                </a:cubicBezTo>
                <a:cubicBezTo>
                  <a:pt x="287048" y="512867"/>
                  <a:pt x="322124" y="514003"/>
                  <a:pt x="354394" y="503247"/>
                </a:cubicBezTo>
                <a:cubicBezTo>
                  <a:pt x="372020" y="497372"/>
                  <a:pt x="405666" y="440775"/>
                  <a:pt x="412119" y="431096"/>
                </a:cubicBezTo>
                <a:lnTo>
                  <a:pt x="469844" y="257932"/>
                </a:lnTo>
                <a:cubicBezTo>
                  <a:pt x="474654" y="243502"/>
                  <a:pt x="475837" y="227297"/>
                  <a:pt x="484275" y="214641"/>
                </a:cubicBezTo>
                <a:lnTo>
                  <a:pt x="513138" y="171350"/>
                </a:lnTo>
                <a:cubicBezTo>
                  <a:pt x="517948" y="137679"/>
                  <a:pt x="516813" y="102605"/>
                  <a:pt x="527569" y="70338"/>
                </a:cubicBezTo>
                <a:cubicBezTo>
                  <a:pt x="551017" y="0"/>
                  <a:pt x="710754" y="55506"/>
                  <a:pt x="715175" y="55908"/>
                </a:cubicBezTo>
                <a:cubicBezTo>
                  <a:pt x="734882" y="75612"/>
                  <a:pt x="763797" y="100751"/>
                  <a:pt x="772900" y="128059"/>
                </a:cubicBezTo>
                <a:cubicBezTo>
                  <a:pt x="782153" y="155816"/>
                  <a:pt x="780235" y="186256"/>
                  <a:pt x="787332" y="214641"/>
                </a:cubicBezTo>
                <a:cubicBezTo>
                  <a:pt x="799631" y="263833"/>
                  <a:pt x="825226" y="357593"/>
                  <a:pt x="888350" y="373374"/>
                </a:cubicBezTo>
                <a:lnTo>
                  <a:pt x="946075" y="387805"/>
                </a:lnTo>
                <a:cubicBezTo>
                  <a:pt x="984558" y="382995"/>
                  <a:pt x="1026084" y="389124"/>
                  <a:pt x="1061525" y="373374"/>
                </a:cubicBezTo>
                <a:cubicBezTo>
                  <a:pt x="1075425" y="367196"/>
                  <a:pt x="1062750" y="337629"/>
                  <a:pt x="1075957" y="330083"/>
                </a:cubicBezTo>
                <a:cubicBezTo>
                  <a:pt x="1101363" y="315567"/>
                  <a:pt x="1133682" y="320463"/>
                  <a:pt x="1162544" y="315653"/>
                </a:cubicBezTo>
                <a:cubicBezTo>
                  <a:pt x="1196217" y="320463"/>
                  <a:pt x="1233139" y="314872"/>
                  <a:pt x="1263563" y="330083"/>
                </a:cubicBezTo>
                <a:cubicBezTo>
                  <a:pt x="1277168" y="336885"/>
                  <a:pt x="1267238" y="362618"/>
                  <a:pt x="1277994" y="373374"/>
                </a:cubicBezTo>
                <a:cubicBezTo>
                  <a:pt x="1288751" y="384130"/>
                  <a:pt x="1307682" y="381002"/>
                  <a:pt x="1321288" y="387805"/>
                </a:cubicBezTo>
                <a:cubicBezTo>
                  <a:pt x="1336801" y="395561"/>
                  <a:pt x="1350151" y="407045"/>
                  <a:pt x="1364582" y="416665"/>
                </a:cubicBezTo>
                <a:cubicBezTo>
                  <a:pt x="1369392" y="431095"/>
                  <a:pt x="1369510" y="448078"/>
                  <a:pt x="1379013" y="459956"/>
                </a:cubicBezTo>
                <a:cubicBezTo>
                  <a:pt x="1397753" y="483380"/>
                  <a:pt x="1438489" y="495502"/>
                  <a:pt x="1465600" y="503247"/>
                </a:cubicBezTo>
                <a:cubicBezTo>
                  <a:pt x="1484671" y="508695"/>
                  <a:pt x="1504254" y="512229"/>
                  <a:pt x="1523325" y="517677"/>
                </a:cubicBezTo>
                <a:cubicBezTo>
                  <a:pt x="1537952" y="521856"/>
                  <a:pt x="1551943" y="528106"/>
                  <a:pt x="1566619" y="532108"/>
                </a:cubicBezTo>
                <a:cubicBezTo>
                  <a:pt x="1604889" y="542545"/>
                  <a:pt x="1643586" y="551348"/>
                  <a:pt x="1682069" y="560968"/>
                </a:cubicBezTo>
                <a:cubicBezTo>
                  <a:pt x="1686879" y="613879"/>
                  <a:pt x="1679698" y="669299"/>
                  <a:pt x="1696500" y="719702"/>
                </a:cubicBezTo>
                <a:cubicBezTo>
                  <a:pt x="1701311" y="734133"/>
                  <a:pt x="1727915" y="724630"/>
                  <a:pt x="1739794" y="734132"/>
                </a:cubicBezTo>
                <a:cubicBezTo>
                  <a:pt x="1833048" y="808729"/>
                  <a:pt x="1703129" y="755582"/>
                  <a:pt x="1811950" y="791853"/>
                </a:cubicBezTo>
                <a:cubicBezTo>
                  <a:pt x="1890868" y="1028588"/>
                  <a:pt x="1773009" y="654882"/>
                  <a:pt x="1869675" y="1138180"/>
                </a:cubicBezTo>
                <a:cubicBezTo>
                  <a:pt x="1872343" y="1151521"/>
                  <a:pt x="1890038" y="1156417"/>
                  <a:pt x="1898538" y="1167041"/>
                </a:cubicBezTo>
                <a:cubicBezTo>
                  <a:pt x="1909373" y="1180584"/>
                  <a:pt x="1917779" y="1195902"/>
                  <a:pt x="1927400" y="1210332"/>
                </a:cubicBezTo>
                <a:cubicBezTo>
                  <a:pt x="1917779" y="1244003"/>
                  <a:pt x="1912761" y="1279344"/>
                  <a:pt x="1898538" y="1311344"/>
                </a:cubicBezTo>
                <a:cubicBezTo>
                  <a:pt x="1893012" y="1323777"/>
                  <a:pt x="1875760" y="1328035"/>
                  <a:pt x="1869675" y="1340204"/>
                </a:cubicBezTo>
                <a:cubicBezTo>
                  <a:pt x="1827644" y="1424260"/>
                  <a:pt x="1866291" y="1412177"/>
                  <a:pt x="1811950" y="1455647"/>
                </a:cubicBezTo>
                <a:cubicBezTo>
                  <a:pt x="1798407" y="1466481"/>
                  <a:pt x="1784598" y="1477675"/>
                  <a:pt x="1768657" y="1484507"/>
                </a:cubicBezTo>
                <a:cubicBezTo>
                  <a:pt x="1750427" y="1492320"/>
                  <a:pt x="1730174" y="1494128"/>
                  <a:pt x="1710932" y="1498938"/>
                </a:cubicBezTo>
                <a:cubicBezTo>
                  <a:pt x="1682069" y="1518178"/>
                  <a:pt x="1657252" y="1545690"/>
                  <a:pt x="1624344" y="1556659"/>
                </a:cubicBezTo>
                <a:lnTo>
                  <a:pt x="1537757" y="1585520"/>
                </a:lnTo>
                <a:cubicBezTo>
                  <a:pt x="1430414" y="1621299"/>
                  <a:pt x="1509617" y="1598868"/>
                  <a:pt x="1292425" y="1614380"/>
                </a:cubicBezTo>
                <a:cubicBezTo>
                  <a:pt x="1277994" y="1619190"/>
                  <a:pt x="1263889" y="1625121"/>
                  <a:pt x="1249132" y="1628810"/>
                </a:cubicBezTo>
                <a:cubicBezTo>
                  <a:pt x="1183014" y="1645339"/>
                  <a:pt x="1131636" y="1648908"/>
                  <a:pt x="1061525" y="1657671"/>
                </a:cubicBezTo>
                <a:cubicBezTo>
                  <a:pt x="990194" y="1800325"/>
                  <a:pt x="1079050" y="1604758"/>
                  <a:pt x="1018232" y="1888556"/>
                </a:cubicBezTo>
                <a:cubicBezTo>
                  <a:pt x="1015381" y="1901859"/>
                  <a:pt x="999993" y="1908917"/>
                  <a:pt x="989369" y="1917416"/>
                </a:cubicBezTo>
                <a:cubicBezTo>
                  <a:pt x="949402" y="1949387"/>
                  <a:pt x="948510" y="1945465"/>
                  <a:pt x="902782" y="1960707"/>
                </a:cubicBezTo>
                <a:cubicBezTo>
                  <a:pt x="864299" y="1955897"/>
                  <a:pt x="824479" y="1957420"/>
                  <a:pt x="787332" y="1946277"/>
                </a:cubicBezTo>
                <a:cubicBezTo>
                  <a:pt x="771955" y="1941664"/>
                  <a:pt x="733194" y="1882196"/>
                  <a:pt x="729607" y="1874126"/>
                </a:cubicBezTo>
                <a:cubicBezTo>
                  <a:pt x="717251" y="1846326"/>
                  <a:pt x="706710" y="1817375"/>
                  <a:pt x="700744" y="1787544"/>
                </a:cubicBezTo>
                <a:cubicBezTo>
                  <a:pt x="690153" y="1734594"/>
                  <a:pt x="684007" y="1669795"/>
                  <a:pt x="643019" y="1628810"/>
                </a:cubicBezTo>
                <a:cubicBezTo>
                  <a:pt x="630755" y="1616547"/>
                  <a:pt x="614156" y="1609570"/>
                  <a:pt x="599725" y="1599950"/>
                </a:cubicBezTo>
                <a:cubicBezTo>
                  <a:pt x="590104" y="1585520"/>
                  <a:pt x="583127" y="1568922"/>
                  <a:pt x="570863" y="1556659"/>
                </a:cubicBezTo>
                <a:cubicBezTo>
                  <a:pt x="558599" y="1544395"/>
                  <a:pt x="531776" y="1544624"/>
                  <a:pt x="527569" y="1527798"/>
                </a:cubicBezTo>
                <a:cubicBezTo>
                  <a:pt x="463858" y="1272969"/>
                  <a:pt x="613138" y="1335773"/>
                  <a:pt x="368825" y="1311344"/>
                </a:cubicBezTo>
                <a:cubicBezTo>
                  <a:pt x="364015" y="1296914"/>
                  <a:pt x="354394" y="1283264"/>
                  <a:pt x="354394" y="1268053"/>
                </a:cubicBezTo>
                <a:cubicBezTo>
                  <a:pt x="354394" y="1145848"/>
                  <a:pt x="364524" y="1136653"/>
                  <a:pt x="397688" y="1037168"/>
                </a:cubicBezTo>
                <a:lnTo>
                  <a:pt x="412119" y="993877"/>
                </a:lnTo>
                <a:lnTo>
                  <a:pt x="426550" y="950586"/>
                </a:lnTo>
                <a:cubicBezTo>
                  <a:pt x="421740" y="936156"/>
                  <a:pt x="421622" y="919172"/>
                  <a:pt x="412119" y="907295"/>
                </a:cubicBezTo>
                <a:cubicBezTo>
                  <a:pt x="388004" y="877153"/>
                  <a:pt x="357357" y="877644"/>
                  <a:pt x="325532" y="864005"/>
                </a:cubicBezTo>
                <a:cubicBezTo>
                  <a:pt x="148414" y="788102"/>
                  <a:pt x="369457" y="878750"/>
                  <a:pt x="224513" y="806283"/>
                </a:cubicBezTo>
                <a:cubicBezTo>
                  <a:pt x="210907" y="799480"/>
                  <a:pt x="195650" y="796663"/>
                  <a:pt x="181219" y="791853"/>
                </a:cubicBezTo>
                <a:cubicBezTo>
                  <a:pt x="0" y="671048"/>
                  <a:pt x="145218" y="801278"/>
                  <a:pt x="80200" y="459956"/>
                </a:cubicBezTo>
                <a:cubicBezTo>
                  <a:pt x="76955" y="442919"/>
                  <a:pt x="50450" y="441930"/>
                  <a:pt x="36907" y="431096"/>
                </a:cubicBezTo>
                <a:cubicBezTo>
                  <a:pt x="4643" y="405286"/>
                  <a:pt x="8044" y="413560"/>
                  <a:pt x="8044" y="387805"/>
                </a:cubicBezTo>
              </a:path>
            </a:pathLst>
          </a:custGeom>
          <a:solidFill>
            <a:srgbClr val="5E2693"/>
          </a:solidFill>
          <a:ln w="3175">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8" name="TextBox 7"/>
          <p:cNvSpPr txBox="1"/>
          <p:nvPr/>
        </p:nvSpPr>
        <p:spPr>
          <a:xfrm>
            <a:off x="3385099" y="3684583"/>
            <a:ext cx="1391644" cy="369332"/>
          </a:xfrm>
          <a:prstGeom prst="rect">
            <a:avLst/>
          </a:prstGeom>
          <a:noFill/>
        </p:spPr>
        <p:txBody>
          <a:bodyPr wrap="square" rtlCol="0">
            <a:spAutoFit/>
          </a:bodyPr>
          <a:lstStyle/>
          <a:p>
            <a:r>
              <a:rPr lang="en-US" dirty="0" smtClean="0">
                <a:solidFill>
                  <a:schemeClr val="bg1">
                    <a:lumMod val="75000"/>
                    <a:lumOff val="25000"/>
                  </a:schemeClr>
                </a:solidFill>
              </a:rPr>
              <a:t>ILLYRIA</a:t>
            </a:r>
            <a:endParaRPr lang="en-US" dirty="0">
              <a:solidFill>
                <a:schemeClr val="bg1">
                  <a:lumMod val="75000"/>
                  <a:lumOff val="25000"/>
                </a:schemeClr>
              </a:solidFill>
            </a:endParaRPr>
          </a:p>
        </p:txBody>
      </p:sp>
      <p:sp>
        <p:nvSpPr>
          <p:cNvPr id="9" name="5-Point Star 8"/>
          <p:cNvSpPr/>
          <p:nvPr/>
        </p:nvSpPr>
        <p:spPr>
          <a:xfrm flipV="1">
            <a:off x="3186057" y="3425202"/>
            <a:ext cx="45719" cy="45719"/>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8" name="Group 47"/>
          <p:cNvGrpSpPr/>
          <p:nvPr/>
        </p:nvGrpSpPr>
        <p:grpSpPr>
          <a:xfrm>
            <a:off x="1098587" y="108838"/>
            <a:ext cx="6084371" cy="6280539"/>
            <a:chOff x="879164" y="0"/>
            <a:chExt cx="6084371" cy="6280539"/>
          </a:xfrm>
        </p:grpSpPr>
        <p:sp>
          <p:nvSpPr>
            <p:cNvPr id="49" name="Freeform 48"/>
            <p:cNvSpPr/>
            <p:nvPr/>
          </p:nvSpPr>
          <p:spPr>
            <a:xfrm>
              <a:off x="879164" y="0"/>
              <a:ext cx="6084371" cy="6280539"/>
            </a:xfrm>
            <a:custGeom>
              <a:avLst/>
              <a:gdLst>
                <a:gd name="connsiteX0" fmla="*/ 51338 w 1927400"/>
                <a:gd name="connsiteY0" fmla="*/ 445526 h 1960707"/>
                <a:gd name="connsiteX1" fmla="*/ 137925 w 1927400"/>
                <a:gd name="connsiteY1" fmla="*/ 459956 h 1960707"/>
                <a:gd name="connsiteX2" fmla="*/ 166788 w 1927400"/>
                <a:gd name="connsiteY2" fmla="*/ 488817 h 1960707"/>
                <a:gd name="connsiteX3" fmla="*/ 253375 w 1927400"/>
                <a:gd name="connsiteY3" fmla="*/ 517677 h 1960707"/>
                <a:gd name="connsiteX4" fmla="*/ 354394 w 1927400"/>
                <a:gd name="connsiteY4" fmla="*/ 503247 h 1960707"/>
                <a:gd name="connsiteX5" fmla="*/ 412119 w 1927400"/>
                <a:gd name="connsiteY5" fmla="*/ 431096 h 1960707"/>
                <a:gd name="connsiteX6" fmla="*/ 469844 w 1927400"/>
                <a:gd name="connsiteY6" fmla="*/ 257932 h 1960707"/>
                <a:gd name="connsiteX7" fmla="*/ 484275 w 1927400"/>
                <a:gd name="connsiteY7" fmla="*/ 214641 h 1960707"/>
                <a:gd name="connsiteX8" fmla="*/ 513138 w 1927400"/>
                <a:gd name="connsiteY8" fmla="*/ 171350 h 1960707"/>
                <a:gd name="connsiteX9" fmla="*/ 527569 w 1927400"/>
                <a:gd name="connsiteY9" fmla="*/ 70338 h 1960707"/>
                <a:gd name="connsiteX10" fmla="*/ 715175 w 1927400"/>
                <a:gd name="connsiteY10" fmla="*/ 55908 h 1960707"/>
                <a:gd name="connsiteX11" fmla="*/ 772900 w 1927400"/>
                <a:gd name="connsiteY11" fmla="*/ 128059 h 1960707"/>
                <a:gd name="connsiteX12" fmla="*/ 787332 w 1927400"/>
                <a:gd name="connsiteY12" fmla="*/ 214641 h 1960707"/>
                <a:gd name="connsiteX13" fmla="*/ 888350 w 1927400"/>
                <a:gd name="connsiteY13" fmla="*/ 373374 h 1960707"/>
                <a:gd name="connsiteX14" fmla="*/ 946075 w 1927400"/>
                <a:gd name="connsiteY14" fmla="*/ 387805 h 1960707"/>
                <a:gd name="connsiteX15" fmla="*/ 1061525 w 1927400"/>
                <a:gd name="connsiteY15" fmla="*/ 373374 h 1960707"/>
                <a:gd name="connsiteX16" fmla="*/ 1075957 w 1927400"/>
                <a:gd name="connsiteY16" fmla="*/ 330083 h 1960707"/>
                <a:gd name="connsiteX17" fmla="*/ 1162544 w 1927400"/>
                <a:gd name="connsiteY17" fmla="*/ 315653 h 1960707"/>
                <a:gd name="connsiteX18" fmla="*/ 1263563 w 1927400"/>
                <a:gd name="connsiteY18" fmla="*/ 330083 h 1960707"/>
                <a:gd name="connsiteX19" fmla="*/ 1277994 w 1927400"/>
                <a:gd name="connsiteY19" fmla="*/ 373374 h 1960707"/>
                <a:gd name="connsiteX20" fmla="*/ 1321288 w 1927400"/>
                <a:gd name="connsiteY20" fmla="*/ 387805 h 1960707"/>
                <a:gd name="connsiteX21" fmla="*/ 1364582 w 1927400"/>
                <a:gd name="connsiteY21" fmla="*/ 416665 h 1960707"/>
                <a:gd name="connsiteX22" fmla="*/ 1379013 w 1927400"/>
                <a:gd name="connsiteY22" fmla="*/ 459956 h 1960707"/>
                <a:gd name="connsiteX23" fmla="*/ 1465600 w 1927400"/>
                <a:gd name="connsiteY23" fmla="*/ 503247 h 1960707"/>
                <a:gd name="connsiteX24" fmla="*/ 1523325 w 1927400"/>
                <a:gd name="connsiteY24" fmla="*/ 517677 h 1960707"/>
                <a:gd name="connsiteX25" fmla="*/ 1566619 w 1927400"/>
                <a:gd name="connsiteY25" fmla="*/ 532108 h 1960707"/>
                <a:gd name="connsiteX26" fmla="*/ 1682069 w 1927400"/>
                <a:gd name="connsiteY26" fmla="*/ 560968 h 1960707"/>
                <a:gd name="connsiteX27" fmla="*/ 1696500 w 1927400"/>
                <a:gd name="connsiteY27" fmla="*/ 719702 h 1960707"/>
                <a:gd name="connsiteX28" fmla="*/ 1739794 w 1927400"/>
                <a:gd name="connsiteY28" fmla="*/ 734132 h 1960707"/>
                <a:gd name="connsiteX29" fmla="*/ 1811950 w 1927400"/>
                <a:gd name="connsiteY29" fmla="*/ 791853 h 1960707"/>
                <a:gd name="connsiteX30" fmla="*/ 1869675 w 1927400"/>
                <a:gd name="connsiteY30" fmla="*/ 1138180 h 1960707"/>
                <a:gd name="connsiteX31" fmla="*/ 1898538 w 1927400"/>
                <a:gd name="connsiteY31" fmla="*/ 1167041 h 1960707"/>
                <a:gd name="connsiteX32" fmla="*/ 1927400 w 1927400"/>
                <a:gd name="connsiteY32" fmla="*/ 1210332 h 1960707"/>
                <a:gd name="connsiteX33" fmla="*/ 1898538 w 1927400"/>
                <a:gd name="connsiteY33" fmla="*/ 1311344 h 1960707"/>
                <a:gd name="connsiteX34" fmla="*/ 1869675 w 1927400"/>
                <a:gd name="connsiteY34" fmla="*/ 1340204 h 1960707"/>
                <a:gd name="connsiteX35" fmla="*/ 1811950 w 1927400"/>
                <a:gd name="connsiteY35" fmla="*/ 1455647 h 1960707"/>
                <a:gd name="connsiteX36" fmla="*/ 1768657 w 1927400"/>
                <a:gd name="connsiteY36" fmla="*/ 1484507 h 1960707"/>
                <a:gd name="connsiteX37" fmla="*/ 1710932 w 1927400"/>
                <a:gd name="connsiteY37" fmla="*/ 1498938 h 1960707"/>
                <a:gd name="connsiteX38" fmla="*/ 1624344 w 1927400"/>
                <a:gd name="connsiteY38" fmla="*/ 1556659 h 1960707"/>
                <a:gd name="connsiteX39" fmla="*/ 1537757 w 1927400"/>
                <a:gd name="connsiteY39" fmla="*/ 1585520 h 1960707"/>
                <a:gd name="connsiteX40" fmla="*/ 1292425 w 1927400"/>
                <a:gd name="connsiteY40" fmla="*/ 1614380 h 1960707"/>
                <a:gd name="connsiteX41" fmla="*/ 1249132 w 1927400"/>
                <a:gd name="connsiteY41" fmla="*/ 1628810 h 1960707"/>
                <a:gd name="connsiteX42" fmla="*/ 1061525 w 1927400"/>
                <a:gd name="connsiteY42" fmla="*/ 1657671 h 1960707"/>
                <a:gd name="connsiteX43" fmla="*/ 1018232 w 1927400"/>
                <a:gd name="connsiteY43" fmla="*/ 1888556 h 1960707"/>
                <a:gd name="connsiteX44" fmla="*/ 989369 w 1927400"/>
                <a:gd name="connsiteY44" fmla="*/ 1917416 h 1960707"/>
                <a:gd name="connsiteX45" fmla="*/ 902782 w 1927400"/>
                <a:gd name="connsiteY45" fmla="*/ 1960707 h 1960707"/>
                <a:gd name="connsiteX46" fmla="*/ 787332 w 1927400"/>
                <a:gd name="connsiteY46" fmla="*/ 1946277 h 1960707"/>
                <a:gd name="connsiteX47" fmla="*/ 729607 w 1927400"/>
                <a:gd name="connsiteY47" fmla="*/ 1874126 h 1960707"/>
                <a:gd name="connsiteX48" fmla="*/ 700744 w 1927400"/>
                <a:gd name="connsiteY48" fmla="*/ 1787544 h 1960707"/>
                <a:gd name="connsiteX49" fmla="*/ 643019 w 1927400"/>
                <a:gd name="connsiteY49" fmla="*/ 1628810 h 1960707"/>
                <a:gd name="connsiteX50" fmla="*/ 599725 w 1927400"/>
                <a:gd name="connsiteY50" fmla="*/ 1599950 h 1960707"/>
                <a:gd name="connsiteX51" fmla="*/ 570863 w 1927400"/>
                <a:gd name="connsiteY51" fmla="*/ 1556659 h 1960707"/>
                <a:gd name="connsiteX52" fmla="*/ 527569 w 1927400"/>
                <a:gd name="connsiteY52" fmla="*/ 1527798 h 1960707"/>
                <a:gd name="connsiteX53" fmla="*/ 368825 w 1927400"/>
                <a:gd name="connsiteY53" fmla="*/ 1311344 h 1960707"/>
                <a:gd name="connsiteX54" fmla="*/ 354394 w 1927400"/>
                <a:gd name="connsiteY54" fmla="*/ 1268053 h 1960707"/>
                <a:gd name="connsiteX55" fmla="*/ 397688 w 1927400"/>
                <a:gd name="connsiteY55" fmla="*/ 1037168 h 1960707"/>
                <a:gd name="connsiteX56" fmla="*/ 412119 w 1927400"/>
                <a:gd name="connsiteY56" fmla="*/ 993877 h 1960707"/>
                <a:gd name="connsiteX57" fmla="*/ 426550 w 1927400"/>
                <a:gd name="connsiteY57" fmla="*/ 950586 h 1960707"/>
                <a:gd name="connsiteX58" fmla="*/ 412119 w 1927400"/>
                <a:gd name="connsiteY58" fmla="*/ 907295 h 1960707"/>
                <a:gd name="connsiteX59" fmla="*/ 325532 w 1927400"/>
                <a:gd name="connsiteY59" fmla="*/ 864005 h 1960707"/>
                <a:gd name="connsiteX60" fmla="*/ 224513 w 1927400"/>
                <a:gd name="connsiteY60" fmla="*/ 806283 h 1960707"/>
                <a:gd name="connsiteX61" fmla="*/ 181219 w 1927400"/>
                <a:gd name="connsiteY61" fmla="*/ 791853 h 1960707"/>
                <a:gd name="connsiteX62" fmla="*/ 80200 w 1927400"/>
                <a:gd name="connsiteY62" fmla="*/ 459956 h 1960707"/>
                <a:gd name="connsiteX63" fmla="*/ 36907 w 1927400"/>
                <a:gd name="connsiteY63" fmla="*/ 431096 h 1960707"/>
                <a:gd name="connsiteX64" fmla="*/ 8044 w 1927400"/>
                <a:gd name="connsiteY64" fmla="*/ 387805 h 196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927400" h="1960707">
                  <a:moveTo>
                    <a:pt x="51338" y="445526"/>
                  </a:moveTo>
                  <a:cubicBezTo>
                    <a:pt x="80200" y="450336"/>
                    <a:pt x="110527" y="449683"/>
                    <a:pt x="137925" y="459956"/>
                  </a:cubicBezTo>
                  <a:cubicBezTo>
                    <a:pt x="150664" y="464733"/>
                    <a:pt x="154619" y="482733"/>
                    <a:pt x="166788" y="488817"/>
                  </a:cubicBezTo>
                  <a:cubicBezTo>
                    <a:pt x="194000" y="502422"/>
                    <a:pt x="253375" y="517677"/>
                    <a:pt x="253375" y="517677"/>
                  </a:cubicBezTo>
                  <a:cubicBezTo>
                    <a:pt x="287048" y="512867"/>
                    <a:pt x="322124" y="514003"/>
                    <a:pt x="354394" y="503247"/>
                  </a:cubicBezTo>
                  <a:cubicBezTo>
                    <a:pt x="372020" y="497372"/>
                    <a:pt x="405666" y="440775"/>
                    <a:pt x="412119" y="431096"/>
                  </a:cubicBezTo>
                  <a:lnTo>
                    <a:pt x="469844" y="257932"/>
                  </a:lnTo>
                  <a:cubicBezTo>
                    <a:pt x="474654" y="243502"/>
                    <a:pt x="475837" y="227297"/>
                    <a:pt x="484275" y="214641"/>
                  </a:cubicBezTo>
                  <a:lnTo>
                    <a:pt x="513138" y="171350"/>
                  </a:lnTo>
                  <a:cubicBezTo>
                    <a:pt x="517948" y="137679"/>
                    <a:pt x="516813" y="102605"/>
                    <a:pt x="527569" y="70338"/>
                  </a:cubicBezTo>
                  <a:cubicBezTo>
                    <a:pt x="551017" y="0"/>
                    <a:pt x="710754" y="55506"/>
                    <a:pt x="715175" y="55908"/>
                  </a:cubicBezTo>
                  <a:cubicBezTo>
                    <a:pt x="734882" y="75612"/>
                    <a:pt x="763797" y="100751"/>
                    <a:pt x="772900" y="128059"/>
                  </a:cubicBezTo>
                  <a:cubicBezTo>
                    <a:pt x="782153" y="155816"/>
                    <a:pt x="780235" y="186256"/>
                    <a:pt x="787332" y="214641"/>
                  </a:cubicBezTo>
                  <a:cubicBezTo>
                    <a:pt x="799631" y="263833"/>
                    <a:pt x="825226" y="357593"/>
                    <a:pt x="888350" y="373374"/>
                  </a:cubicBezTo>
                  <a:lnTo>
                    <a:pt x="946075" y="387805"/>
                  </a:lnTo>
                  <a:cubicBezTo>
                    <a:pt x="984558" y="382995"/>
                    <a:pt x="1026084" y="389124"/>
                    <a:pt x="1061525" y="373374"/>
                  </a:cubicBezTo>
                  <a:cubicBezTo>
                    <a:pt x="1075425" y="367196"/>
                    <a:pt x="1062750" y="337629"/>
                    <a:pt x="1075957" y="330083"/>
                  </a:cubicBezTo>
                  <a:cubicBezTo>
                    <a:pt x="1101363" y="315567"/>
                    <a:pt x="1133682" y="320463"/>
                    <a:pt x="1162544" y="315653"/>
                  </a:cubicBezTo>
                  <a:cubicBezTo>
                    <a:pt x="1196217" y="320463"/>
                    <a:pt x="1233139" y="314872"/>
                    <a:pt x="1263563" y="330083"/>
                  </a:cubicBezTo>
                  <a:cubicBezTo>
                    <a:pt x="1277168" y="336885"/>
                    <a:pt x="1267238" y="362618"/>
                    <a:pt x="1277994" y="373374"/>
                  </a:cubicBezTo>
                  <a:cubicBezTo>
                    <a:pt x="1288751" y="384130"/>
                    <a:pt x="1307682" y="381002"/>
                    <a:pt x="1321288" y="387805"/>
                  </a:cubicBezTo>
                  <a:cubicBezTo>
                    <a:pt x="1336801" y="395561"/>
                    <a:pt x="1350151" y="407045"/>
                    <a:pt x="1364582" y="416665"/>
                  </a:cubicBezTo>
                  <a:cubicBezTo>
                    <a:pt x="1369392" y="431095"/>
                    <a:pt x="1369510" y="448078"/>
                    <a:pt x="1379013" y="459956"/>
                  </a:cubicBezTo>
                  <a:cubicBezTo>
                    <a:pt x="1397753" y="483380"/>
                    <a:pt x="1438489" y="495502"/>
                    <a:pt x="1465600" y="503247"/>
                  </a:cubicBezTo>
                  <a:cubicBezTo>
                    <a:pt x="1484671" y="508695"/>
                    <a:pt x="1504254" y="512229"/>
                    <a:pt x="1523325" y="517677"/>
                  </a:cubicBezTo>
                  <a:cubicBezTo>
                    <a:pt x="1537952" y="521856"/>
                    <a:pt x="1551943" y="528106"/>
                    <a:pt x="1566619" y="532108"/>
                  </a:cubicBezTo>
                  <a:cubicBezTo>
                    <a:pt x="1604889" y="542545"/>
                    <a:pt x="1643586" y="551348"/>
                    <a:pt x="1682069" y="560968"/>
                  </a:cubicBezTo>
                  <a:cubicBezTo>
                    <a:pt x="1686879" y="613879"/>
                    <a:pt x="1679698" y="669299"/>
                    <a:pt x="1696500" y="719702"/>
                  </a:cubicBezTo>
                  <a:cubicBezTo>
                    <a:pt x="1701311" y="734133"/>
                    <a:pt x="1727915" y="724630"/>
                    <a:pt x="1739794" y="734132"/>
                  </a:cubicBezTo>
                  <a:cubicBezTo>
                    <a:pt x="1833048" y="808729"/>
                    <a:pt x="1703129" y="755582"/>
                    <a:pt x="1811950" y="791853"/>
                  </a:cubicBezTo>
                  <a:cubicBezTo>
                    <a:pt x="1890868" y="1028588"/>
                    <a:pt x="1773009" y="654882"/>
                    <a:pt x="1869675" y="1138180"/>
                  </a:cubicBezTo>
                  <a:cubicBezTo>
                    <a:pt x="1872343" y="1151521"/>
                    <a:pt x="1890038" y="1156417"/>
                    <a:pt x="1898538" y="1167041"/>
                  </a:cubicBezTo>
                  <a:cubicBezTo>
                    <a:pt x="1909373" y="1180584"/>
                    <a:pt x="1917779" y="1195902"/>
                    <a:pt x="1927400" y="1210332"/>
                  </a:cubicBezTo>
                  <a:cubicBezTo>
                    <a:pt x="1917779" y="1244003"/>
                    <a:pt x="1912761" y="1279344"/>
                    <a:pt x="1898538" y="1311344"/>
                  </a:cubicBezTo>
                  <a:cubicBezTo>
                    <a:pt x="1893012" y="1323777"/>
                    <a:pt x="1875760" y="1328035"/>
                    <a:pt x="1869675" y="1340204"/>
                  </a:cubicBezTo>
                  <a:cubicBezTo>
                    <a:pt x="1827644" y="1424260"/>
                    <a:pt x="1866291" y="1412177"/>
                    <a:pt x="1811950" y="1455647"/>
                  </a:cubicBezTo>
                  <a:cubicBezTo>
                    <a:pt x="1798407" y="1466481"/>
                    <a:pt x="1784598" y="1477675"/>
                    <a:pt x="1768657" y="1484507"/>
                  </a:cubicBezTo>
                  <a:cubicBezTo>
                    <a:pt x="1750427" y="1492320"/>
                    <a:pt x="1730174" y="1494128"/>
                    <a:pt x="1710932" y="1498938"/>
                  </a:cubicBezTo>
                  <a:cubicBezTo>
                    <a:pt x="1682069" y="1518178"/>
                    <a:pt x="1657252" y="1545690"/>
                    <a:pt x="1624344" y="1556659"/>
                  </a:cubicBezTo>
                  <a:lnTo>
                    <a:pt x="1537757" y="1585520"/>
                  </a:lnTo>
                  <a:cubicBezTo>
                    <a:pt x="1430414" y="1621299"/>
                    <a:pt x="1509617" y="1598868"/>
                    <a:pt x="1292425" y="1614380"/>
                  </a:cubicBezTo>
                  <a:cubicBezTo>
                    <a:pt x="1277994" y="1619190"/>
                    <a:pt x="1263889" y="1625121"/>
                    <a:pt x="1249132" y="1628810"/>
                  </a:cubicBezTo>
                  <a:cubicBezTo>
                    <a:pt x="1183014" y="1645339"/>
                    <a:pt x="1131636" y="1648908"/>
                    <a:pt x="1061525" y="1657671"/>
                  </a:cubicBezTo>
                  <a:cubicBezTo>
                    <a:pt x="990194" y="1800325"/>
                    <a:pt x="1079050" y="1604758"/>
                    <a:pt x="1018232" y="1888556"/>
                  </a:cubicBezTo>
                  <a:cubicBezTo>
                    <a:pt x="1015381" y="1901859"/>
                    <a:pt x="999993" y="1908917"/>
                    <a:pt x="989369" y="1917416"/>
                  </a:cubicBezTo>
                  <a:cubicBezTo>
                    <a:pt x="949402" y="1949387"/>
                    <a:pt x="948510" y="1945465"/>
                    <a:pt x="902782" y="1960707"/>
                  </a:cubicBezTo>
                  <a:cubicBezTo>
                    <a:pt x="864299" y="1955897"/>
                    <a:pt x="824479" y="1957420"/>
                    <a:pt x="787332" y="1946277"/>
                  </a:cubicBezTo>
                  <a:cubicBezTo>
                    <a:pt x="771955" y="1941664"/>
                    <a:pt x="733194" y="1882196"/>
                    <a:pt x="729607" y="1874126"/>
                  </a:cubicBezTo>
                  <a:cubicBezTo>
                    <a:pt x="717251" y="1846326"/>
                    <a:pt x="706710" y="1817375"/>
                    <a:pt x="700744" y="1787544"/>
                  </a:cubicBezTo>
                  <a:cubicBezTo>
                    <a:pt x="690153" y="1734594"/>
                    <a:pt x="684007" y="1669795"/>
                    <a:pt x="643019" y="1628810"/>
                  </a:cubicBezTo>
                  <a:cubicBezTo>
                    <a:pt x="630755" y="1616547"/>
                    <a:pt x="614156" y="1609570"/>
                    <a:pt x="599725" y="1599950"/>
                  </a:cubicBezTo>
                  <a:cubicBezTo>
                    <a:pt x="590104" y="1585520"/>
                    <a:pt x="583127" y="1568922"/>
                    <a:pt x="570863" y="1556659"/>
                  </a:cubicBezTo>
                  <a:cubicBezTo>
                    <a:pt x="558599" y="1544395"/>
                    <a:pt x="531776" y="1544624"/>
                    <a:pt x="527569" y="1527798"/>
                  </a:cubicBezTo>
                  <a:cubicBezTo>
                    <a:pt x="463858" y="1272969"/>
                    <a:pt x="613138" y="1335773"/>
                    <a:pt x="368825" y="1311344"/>
                  </a:cubicBezTo>
                  <a:cubicBezTo>
                    <a:pt x="364015" y="1296914"/>
                    <a:pt x="354394" y="1283264"/>
                    <a:pt x="354394" y="1268053"/>
                  </a:cubicBezTo>
                  <a:cubicBezTo>
                    <a:pt x="354394" y="1145848"/>
                    <a:pt x="364524" y="1136653"/>
                    <a:pt x="397688" y="1037168"/>
                  </a:cubicBezTo>
                  <a:lnTo>
                    <a:pt x="412119" y="993877"/>
                  </a:lnTo>
                  <a:lnTo>
                    <a:pt x="426550" y="950586"/>
                  </a:lnTo>
                  <a:cubicBezTo>
                    <a:pt x="421740" y="936156"/>
                    <a:pt x="421622" y="919172"/>
                    <a:pt x="412119" y="907295"/>
                  </a:cubicBezTo>
                  <a:cubicBezTo>
                    <a:pt x="388004" y="877153"/>
                    <a:pt x="357357" y="877644"/>
                    <a:pt x="325532" y="864005"/>
                  </a:cubicBezTo>
                  <a:cubicBezTo>
                    <a:pt x="148414" y="788102"/>
                    <a:pt x="369457" y="878750"/>
                    <a:pt x="224513" y="806283"/>
                  </a:cubicBezTo>
                  <a:cubicBezTo>
                    <a:pt x="210907" y="799480"/>
                    <a:pt x="195650" y="796663"/>
                    <a:pt x="181219" y="791853"/>
                  </a:cubicBezTo>
                  <a:cubicBezTo>
                    <a:pt x="0" y="671048"/>
                    <a:pt x="145218" y="801278"/>
                    <a:pt x="80200" y="459956"/>
                  </a:cubicBezTo>
                  <a:cubicBezTo>
                    <a:pt x="76955" y="442919"/>
                    <a:pt x="50450" y="441930"/>
                    <a:pt x="36907" y="431096"/>
                  </a:cubicBezTo>
                  <a:cubicBezTo>
                    <a:pt x="4643" y="405286"/>
                    <a:pt x="8044" y="413560"/>
                    <a:pt x="8044" y="387805"/>
                  </a:cubicBezTo>
                </a:path>
              </a:pathLst>
            </a:custGeom>
            <a:solidFill>
              <a:srgbClr val="5E2693"/>
            </a:solidFill>
            <a:ln w="317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50" name="TextBox 49"/>
            <p:cNvSpPr txBox="1"/>
            <p:nvPr/>
          </p:nvSpPr>
          <p:spPr>
            <a:xfrm>
              <a:off x="3028230" y="2902301"/>
              <a:ext cx="2051381" cy="584776"/>
            </a:xfrm>
            <a:prstGeom prst="rect">
              <a:avLst/>
            </a:prstGeom>
            <a:noFill/>
          </p:spPr>
          <p:txBody>
            <a:bodyPr wrap="square" rtlCol="0">
              <a:spAutoFit/>
            </a:bodyPr>
            <a:lstStyle/>
            <a:p>
              <a:r>
                <a:rPr lang="en-US" sz="3200" dirty="0" smtClean="0"/>
                <a:t>ILLYRIA</a:t>
              </a:r>
              <a:endParaRPr lang="en-US" sz="3200" dirty="0"/>
            </a:p>
          </p:txBody>
        </p:sp>
        <p:sp>
          <p:nvSpPr>
            <p:cNvPr id="51" name="5-Point Star 50"/>
            <p:cNvSpPr/>
            <p:nvPr/>
          </p:nvSpPr>
          <p:spPr>
            <a:xfrm>
              <a:off x="1834444" y="1449750"/>
              <a:ext cx="307010" cy="279135"/>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flipH="1">
              <a:off x="3295304" y="829881"/>
              <a:ext cx="45719" cy="45719"/>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flipH="1">
              <a:off x="4186494" y="2288908"/>
              <a:ext cx="45719" cy="45719"/>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flipH="1">
              <a:off x="2316527" y="3834259"/>
              <a:ext cx="45719" cy="45719"/>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flipH="1">
              <a:off x="6419290" y="3879978"/>
              <a:ext cx="45719" cy="45719"/>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flipH="1">
              <a:off x="4232213" y="5274170"/>
              <a:ext cx="45719" cy="45719"/>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extBox 56"/>
            <p:cNvSpPr txBox="1"/>
            <p:nvPr/>
          </p:nvSpPr>
          <p:spPr>
            <a:xfrm>
              <a:off x="2137040" y="1451886"/>
              <a:ext cx="1203983" cy="276999"/>
            </a:xfrm>
            <a:prstGeom prst="rect">
              <a:avLst/>
            </a:prstGeom>
            <a:noFill/>
          </p:spPr>
          <p:txBody>
            <a:bodyPr wrap="square" rtlCol="0">
              <a:spAutoFit/>
            </a:bodyPr>
            <a:lstStyle/>
            <a:p>
              <a:r>
                <a:rPr lang="en-US" sz="1200" dirty="0" smtClean="0"/>
                <a:t>CADONIA</a:t>
              </a:r>
              <a:endParaRPr lang="en-US" sz="1200" dirty="0"/>
            </a:p>
          </p:txBody>
        </p:sp>
        <p:sp>
          <p:nvSpPr>
            <p:cNvPr id="58" name="TextBox 57"/>
            <p:cNvSpPr txBox="1"/>
            <p:nvPr/>
          </p:nvSpPr>
          <p:spPr>
            <a:xfrm>
              <a:off x="2489223" y="689264"/>
              <a:ext cx="1010541" cy="307777"/>
            </a:xfrm>
            <a:prstGeom prst="rect">
              <a:avLst/>
            </a:prstGeom>
            <a:noFill/>
          </p:spPr>
          <p:txBody>
            <a:bodyPr wrap="square" rtlCol="0">
              <a:spAutoFit/>
            </a:bodyPr>
            <a:lstStyle/>
            <a:p>
              <a:r>
                <a:rPr lang="en-US" sz="1400" dirty="0" smtClean="0"/>
                <a:t>OVARA</a:t>
              </a:r>
              <a:endParaRPr lang="en-US" sz="1400" dirty="0"/>
            </a:p>
          </p:txBody>
        </p:sp>
        <p:sp>
          <p:nvSpPr>
            <p:cNvPr id="59" name="TextBox 58"/>
            <p:cNvSpPr txBox="1"/>
            <p:nvPr/>
          </p:nvSpPr>
          <p:spPr>
            <a:xfrm>
              <a:off x="4232212" y="2135019"/>
              <a:ext cx="1321869" cy="307777"/>
            </a:xfrm>
            <a:prstGeom prst="rect">
              <a:avLst/>
            </a:prstGeom>
            <a:noFill/>
          </p:spPr>
          <p:txBody>
            <a:bodyPr wrap="square" rtlCol="0">
              <a:spAutoFit/>
            </a:bodyPr>
            <a:lstStyle/>
            <a:p>
              <a:r>
                <a:rPr lang="en-US" sz="1400" dirty="0" smtClean="0"/>
                <a:t>LYONSCOW</a:t>
              </a:r>
              <a:endParaRPr lang="en-US" sz="1400" dirty="0"/>
            </a:p>
          </p:txBody>
        </p:sp>
        <p:sp>
          <p:nvSpPr>
            <p:cNvPr id="60" name="TextBox 59"/>
            <p:cNvSpPr txBox="1"/>
            <p:nvPr/>
          </p:nvSpPr>
          <p:spPr>
            <a:xfrm>
              <a:off x="2367295" y="3680370"/>
              <a:ext cx="1321869" cy="307777"/>
            </a:xfrm>
            <a:prstGeom prst="rect">
              <a:avLst/>
            </a:prstGeom>
            <a:noFill/>
          </p:spPr>
          <p:txBody>
            <a:bodyPr wrap="square" rtlCol="0">
              <a:spAutoFit/>
            </a:bodyPr>
            <a:lstStyle/>
            <a:p>
              <a:r>
                <a:rPr lang="en-US" sz="1400" dirty="0" smtClean="0"/>
                <a:t>MURCALIA</a:t>
              </a:r>
              <a:endParaRPr lang="en-US" sz="1400" dirty="0"/>
            </a:p>
          </p:txBody>
        </p:sp>
        <p:sp>
          <p:nvSpPr>
            <p:cNvPr id="61" name="TextBox 60"/>
            <p:cNvSpPr txBox="1"/>
            <p:nvPr/>
          </p:nvSpPr>
          <p:spPr>
            <a:xfrm>
              <a:off x="5163049" y="3771808"/>
              <a:ext cx="1321869" cy="307777"/>
            </a:xfrm>
            <a:prstGeom prst="rect">
              <a:avLst/>
            </a:prstGeom>
            <a:noFill/>
          </p:spPr>
          <p:txBody>
            <a:bodyPr wrap="square" rtlCol="0">
              <a:spAutoFit/>
            </a:bodyPr>
            <a:lstStyle/>
            <a:p>
              <a:r>
                <a:rPr lang="en-US" sz="1400" dirty="0" smtClean="0"/>
                <a:t>ANDALASIA</a:t>
              </a:r>
              <a:endParaRPr lang="en-US" sz="1400" dirty="0"/>
            </a:p>
          </p:txBody>
        </p:sp>
        <p:sp>
          <p:nvSpPr>
            <p:cNvPr id="62" name="TextBox 61"/>
            <p:cNvSpPr txBox="1"/>
            <p:nvPr/>
          </p:nvSpPr>
          <p:spPr>
            <a:xfrm>
              <a:off x="3266308" y="5120281"/>
              <a:ext cx="1321869" cy="307777"/>
            </a:xfrm>
            <a:prstGeom prst="rect">
              <a:avLst/>
            </a:prstGeom>
            <a:noFill/>
          </p:spPr>
          <p:txBody>
            <a:bodyPr wrap="square" rtlCol="0">
              <a:spAutoFit/>
            </a:bodyPr>
            <a:lstStyle/>
            <a:p>
              <a:r>
                <a:rPr lang="en-US" sz="1400" dirty="0" smtClean="0"/>
                <a:t>VISCAYA</a:t>
              </a:r>
              <a:endParaRPr lang="en-US" sz="1400" dirty="0"/>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sp>
        <p:nvSpPr>
          <p:cNvPr id="3" name="Content Placeholder 2"/>
          <p:cNvSpPr>
            <a:spLocks noGrp="1"/>
          </p:cNvSpPr>
          <p:nvPr>
            <p:ph idx="1"/>
          </p:nvPr>
        </p:nvSpPr>
        <p:spPr>
          <a:xfrm>
            <a:off x="685800" y="1752600"/>
            <a:ext cx="7770813" cy="3657600"/>
          </a:xfrm>
        </p:spPr>
        <p:txBody>
          <a:bodyPr>
            <a:normAutofit fontScale="92500"/>
          </a:bodyPr>
          <a:lstStyle/>
          <a:p>
            <a:r>
              <a:rPr lang="en-US" dirty="0" smtClean="0"/>
              <a:t>As of August 12, 1837 Illyria has been considered its own nation by the rest of the globe. While the kingdom has been populated for as long as any other European nation, it was not recognized until 1837. When disputes over the territory arose between France and Spain, Illyria officially declared itself a sovereign nation. The nation has an established monarchy that has been in existence since the beginning of Illyria’s history. The monarchy is maintained now for purely traditional purposes as of today because a more democratic government has been created.</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Tree: </a:t>
            </a:r>
            <a:br>
              <a:rPr lang="en-US" dirty="0" smtClean="0"/>
            </a:br>
            <a:r>
              <a:rPr lang="en-US" dirty="0" smtClean="0"/>
              <a:t>White Willow</a:t>
            </a:r>
            <a:endParaRPr lang="en-US" dirty="0"/>
          </a:p>
        </p:txBody>
      </p:sp>
      <p:pic>
        <p:nvPicPr>
          <p:cNvPr id="4" name="Content Placeholder 3" descr="800px-Salix_alba_020.jpg"/>
          <p:cNvPicPr>
            <a:picLocks noGrp="1" noChangeAspect="1"/>
          </p:cNvPicPr>
          <p:nvPr>
            <p:ph idx="1"/>
          </p:nvPr>
        </p:nvPicPr>
        <p:blipFill>
          <a:blip r:embed="rId2"/>
          <a:srcRect l="-29671" r="-29671"/>
          <a:stretch>
            <a:fillRect/>
          </a:stretch>
        </p:blipFill>
        <p:spPr>
          <a:xfrm>
            <a:off x="3399692" y="1438836"/>
            <a:ext cx="6942955" cy="2987431"/>
          </a:xfrm>
        </p:spPr>
      </p:pic>
      <p:pic>
        <p:nvPicPr>
          <p:cNvPr id="5" name="Picture 4" descr="saal9618.jpg"/>
          <p:cNvPicPr>
            <a:picLocks noChangeAspect="1"/>
          </p:cNvPicPr>
          <p:nvPr/>
        </p:nvPicPr>
        <p:blipFill>
          <a:blip r:embed="rId3"/>
          <a:stretch>
            <a:fillRect/>
          </a:stretch>
        </p:blipFill>
        <p:spPr>
          <a:xfrm>
            <a:off x="2637692" y="4426267"/>
            <a:ext cx="4142153" cy="2431733"/>
          </a:xfrm>
          <a:prstGeom prst="rect">
            <a:avLst/>
          </a:prstGeom>
        </p:spPr>
      </p:pic>
      <p:pic>
        <p:nvPicPr>
          <p:cNvPr id="6" name="Picture 5" descr="white-willow-bark.jpg"/>
          <p:cNvPicPr>
            <a:picLocks noChangeAspect="1"/>
          </p:cNvPicPr>
          <p:nvPr/>
        </p:nvPicPr>
        <p:blipFill>
          <a:blip r:embed="rId4"/>
          <a:stretch>
            <a:fillRect/>
          </a:stretch>
        </p:blipFill>
        <p:spPr>
          <a:xfrm>
            <a:off x="1" y="1438835"/>
            <a:ext cx="4708768" cy="299755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Flower:</a:t>
            </a:r>
            <a:br>
              <a:rPr lang="en-US" dirty="0" smtClean="0"/>
            </a:br>
            <a:r>
              <a:rPr lang="en-US" dirty="0" smtClean="0"/>
              <a:t>Jasmine</a:t>
            </a:r>
            <a:endParaRPr lang="en-US" dirty="0"/>
          </a:p>
        </p:txBody>
      </p:sp>
      <p:pic>
        <p:nvPicPr>
          <p:cNvPr id="5" name="Picture 4" descr="flower jasmine.jpg"/>
          <p:cNvPicPr>
            <a:picLocks noChangeAspect="1"/>
          </p:cNvPicPr>
          <p:nvPr/>
        </p:nvPicPr>
        <p:blipFill>
          <a:blip r:embed="rId2"/>
          <a:stretch>
            <a:fillRect/>
          </a:stretch>
        </p:blipFill>
        <p:spPr>
          <a:xfrm>
            <a:off x="0" y="1438836"/>
            <a:ext cx="4493846" cy="2644988"/>
          </a:xfrm>
          <a:prstGeom prst="rect">
            <a:avLst/>
          </a:prstGeom>
        </p:spPr>
      </p:pic>
      <p:pic>
        <p:nvPicPr>
          <p:cNvPr id="6" name="Picture 5" descr="jasmine-flower.jpg"/>
          <p:cNvPicPr>
            <a:picLocks noChangeAspect="1"/>
          </p:cNvPicPr>
          <p:nvPr/>
        </p:nvPicPr>
        <p:blipFill>
          <a:blip r:embed="rId3"/>
          <a:stretch>
            <a:fillRect/>
          </a:stretch>
        </p:blipFill>
        <p:spPr>
          <a:xfrm>
            <a:off x="4493847" y="1438836"/>
            <a:ext cx="4650154" cy="2672267"/>
          </a:xfrm>
          <a:prstGeom prst="rect">
            <a:avLst/>
          </a:prstGeom>
        </p:spPr>
      </p:pic>
      <p:pic>
        <p:nvPicPr>
          <p:cNvPr id="9" name="Picture 8" descr="859430_jasmine_flowers_3.jpg"/>
          <p:cNvPicPr>
            <a:picLocks noChangeAspect="1"/>
          </p:cNvPicPr>
          <p:nvPr/>
        </p:nvPicPr>
        <p:blipFill>
          <a:blip r:embed="rId4"/>
          <a:stretch>
            <a:fillRect/>
          </a:stretch>
        </p:blipFill>
        <p:spPr>
          <a:xfrm>
            <a:off x="2735384" y="3954282"/>
            <a:ext cx="4044463" cy="290371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Bird:</a:t>
            </a:r>
            <a:br>
              <a:rPr lang="en-US" dirty="0" smtClean="0"/>
            </a:br>
            <a:r>
              <a:rPr lang="en-US" dirty="0" smtClean="0"/>
              <a:t>Mute Swan</a:t>
            </a:r>
            <a:endParaRPr lang="en-US" dirty="0"/>
          </a:p>
        </p:txBody>
      </p:sp>
      <p:pic>
        <p:nvPicPr>
          <p:cNvPr id="4" name="Picture 3" descr="117002290_f2ba886494.jpg"/>
          <p:cNvPicPr>
            <a:picLocks noChangeAspect="1"/>
          </p:cNvPicPr>
          <p:nvPr/>
        </p:nvPicPr>
        <p:blipFill>
          <a:blip r:embed="rId2"/>
          <a:stretch>
            <a:fillRect/>
          </a:stretch>
        </p:blipFill>
        <p:spPr>
          <a:xfrm>
            <a:off x="4582956" y="1438835"/>
            <a:ext cx="4561044" cy="2600094"/>
          </a:xfrm>
          <a:prstGeom prst="rect">
            <a:avLst/>
          </a:prstGeom>
        </p:spPr>
      </p:pic>
      <p:pic>
        <p:nvPicPr>
          <p:cNvPr id="5" name="Picture 4" descr="article-1203971-05EEE05F000005DC-611_964x684.jpg"/>
          <p:cNvPicPr>
            <a:picLocks noChangeAspect="1"/>
          </p:cNvPicPr>
          <p:nvPr/>
        </p:nvPicPr>
        <p:blipFill>
          <a:blip r:embed="rId3"/>
          <a:stretch>
            <a:fillRect/>
          </a:stretch>
        </p:blipFill>
        <p:spPr>
          <a:xfrm>
            <a:off x="0" y="1438836"/>
            <a:ext cx="4582956" cy="2688226"/>
          </a:xfrm>
          <a:prstGeom prst="rect">
            <a:avLst/>
          </a:prstGeom>
        </p:spPr>
      </p:pic>
      <p:pic>
        <p:nvPicPr>
          <p:cNvPr id="6" name="Picture 5" descr="mute-swan-drift.jpg"/>
          <p:cNvPicPr>
            <a:picLocks noChangeAspect="1"/>
          </p:cNvPicPr>
          <p:nvPr/>
        </p:nvPicPr>
        <p:blipFill>
          <a:blip r:embed="rId4"/>
          <a:stretch>
            <a:fillRect/>
          </a:stretch>
        </p:blipFill>
        <p:spPr>
          <a:xfrm>
            <a:off x="4582956" y="3686649"/>
            <a:ext cx="4561044" cy="3171351"/>
          </a:xfrm>
          <a:prstGeom prst="rect">
            <a:avLst/>
          </a:prstGeom>
        </p:spPr>
      </p:pic>
      <p:pic>
        <p:nvPicPr>
          <p:cNvPr id="7" name="Picture 6" descr="MuteSwan12_Rutland_2Nov07_M.jpg"/>
          <p:cNvPicPr>
            <a:picLocks noChangeAspect="1"/>
          </p:cNvPicPr>
          <p:nvPr/>
        </p:nvPicPr>
        <p:blipFill>
          <a:blip r:embed="rId5"/>
          <a:stretch>
            <a:fillRect/>
          </a:stretch>
        </p:blipFill>
        <p:spPr>
          <a:xfrm>
            <a:off x="0" y="3686649"/>
            <a:ext cx="4582956" cy="3171351"/>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Folio">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Folio">
      <a:majorFont>
        <a:latin typeface="Calisto MT"/>
        <a:ea typeface=""/>
        <a:cs typeface=""/>
        <a:font script="Jpan" typeface="ＭＳ 明朝"/>
      </a:majorFont>
      <a:minorFont>
        <a:latin typeface="Calisto MT"/>
        <a:ea typeface=""/>
        <a:cs typeface=""/>
        <a:font script="Jpan" typeface="ＭＳ 明朝"/>
      </a:minorFont>
    </a:fontScheme>
    <a:fmtScheme name="Folio">
      <a:fillStyleLst>
        <a:solidFill>
          <a:schemeClr val="phClr"/>
        </a:solidFill>
        <a:blipFill rotWithShape="1">
          <a:blip xmlns:r="http://schemas.openxmlformats.org/officeDocument/2006/relationships" r:embed="rId1">
            <a:duotone>
              <a:schemeClr val="phClr">
                <a:shade val="30000"/>
                <a:satMod val="120000"/>
              </a:schemeClr>
              <a:schemeClr val="phClr">
                <a:tint val="70000"/>
                <a:satMod val="350000"/>
                <a:lumMod val="110000"/>
              </a:schemeClr>
            </a:duotone>
          </a:blip>
          <a:stretch/>
        </a:blipFill>
        <a:blipFill rotWithShape="1">
          <a:blip xmlns:r="http://schemas.openxmlformats.org/officeDocument/2006/relationships" r:embed="rId2">
            <a:duotone>
              <a:schemeClr val="phClr">
                <a:shade val="40000"/>
                <a:satMod val="120000"/>
              </a:schemeClr>
              <a:schemeClr val="phClr">
                <a:tint val="70000"/>
                <a:satMod val="300000"/>
                <a:lumMod val="110000"/>
              </a:schemeClr>
            </a:duotone>
          </a:blip>
          <a:tile tx="0" ty="0" sx="50000" sy="50000" flip="none" algn="tl"/>
        </a:blip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38100" dist="25400" dir="5400000" algn="br" rotWithShape="0">
              <a:srgbClr val="000000">
                <a:alpha val="50000"/>
              </a:srgbClr>
            </a:outerShdw>
          </a:effectLst>
        </a:effectStyle>
        <a:effectStyle>
          <a:effectLst>
            <a:innerShdw blurRad="190500" dist="25400">
              <a:srgbClr val="000000">
                <a:alpha val="50000"/>
              </a:srgbClr>
            </a:innerShdw>
          </a:effectLst>
        </a:effectStyle>
      </a:effectStyleLst>
      <a:bgFillStyleLst>
        <a:blipFill rotWithShape="1">
          <a:blip xmlns:r="http://schemas.openxmlformats.org/officeDocument/2006/relationships" r:embed="rId3">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4">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5">
            <a:duotone>
              <a:schemeClr val="phClr">
                <a:shade val="3000"/>
                <a:lumMod val="10000"/>
              </a:schemeClr>
              <a:schemeClr val="phClr">
                <a:tint val="91000"/>
                <a:satMod val="500000"/>
                <a:lumMod val="125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Folio.thmx</Template>
  <TotalTime>73</TotalTime>
  <Words>133</Words>
  <Application>Microsoft Macintosh PowerPoint</Application>
  <PresentationFormat>On-screen Show (4:3)</PresentationFormat>
  <Paragraphs>16</Paragraphs>
  <Slides>8</Slides>
  <Notes>1</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Folio</vt:lpstr>
      <vt:lpstr>Illyria (Il.)</vt:lpstr>
      <vt:lpstr>Flag</vt:lpstr>
      <vt:lpstr>Slide 3</vt:lpstr>
      <vt:lpstr>Slide 4</vt:lpstr>
      <vt:lpstr>History</vt:lpstr>
      <vt:lpstr>National Tree:  White Willow</vt:lpstr>
      <vt:lpstr>National Flower: Jasmine</vt:lpstr>
      <vt:lpstr>National Bird: Mute Swan</vt:lpstr>
    </vt:vector>
  </TitlesOfParts>
  <Company>Marietta High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Morgan Van Den Eynde</dc:creator>
  <cp:lastModifiedBy>Morgan Van Den Eynde</cp:lastModifiedBy>
  <cp:revision>12</cp:revision>
  <dcterms:created xsi:type="dcterms:W3CDTF">2011-02-28T01:20:45Z</dcterms:created>
  <dcterms:modified xsi:type="dcterms:W3CDTF">2011-02-28T01:22:25Z</dcterms:modified>
</cp:coreProperties>
</file>